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ue_Cur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60000" y="106200"/>
            <a:ext cx="935964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0636F6-629F-4824-B6F2-C0AF2D8571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60000" y="106200"/>
            <a:ext cx="935964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F95DDC6-7593-4D73-8212-D2427C97E87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ue_Curv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60000" y="106200"/>
            <a:ext cx="935964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29157CD-F72A-41C4-9132-26E2ECCDAE1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 flipH="1" flipV="1">
            <a:off x="-720" y="4499280"/>
            <a:ext cx="10079640" cy="116964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563">
                <a:srgbClr val="77caee"/>
              </a:gs>
              <a:gs pos="1563">
                <a:srgbClr val="75c9ee"/>
              </a:gs>
              <a:gs pos="3125">
                <a:srgbClr val="75c9ee"/>
              </a:gs>
              <a:gs pos="3125">
                <a:srgbClr val="73c9ed"/>
              </a:gs>
              <a:gs pos="4688">
                <a:srgbClr val="73c9ed"/>
              </a:gs>
              <a:gs pos="4688">
                <a:srgbClr val="71c8ed"/>
              </a:gs>
              <a:gs pos="6250">
                <a:srgbClr val="71c8ed"/>
              </a:gs>
              <a:gs pos="6250">
                <a:srgbClr val="6fc7ed"/>
              </a:gs>
              <a:gs pos="7813">
                <a:srgbClr val="6fc7ed"/>
              </a:gs>
              <a:gs pos="7813">
                <a:srgbClr val="6ec6ed"/>
              </a:gs>
              <a:gs pos="9375">
                <a:srgbClr val="6ec6ed"/>
              </a:gs>
              <a:gs pos="9375">
                <a:srgbClr val="6cc6ec"/>
              </a:gs>
              <a:gs pos="10938">
                <a:srgbClr val="6cc6ec"/>
              </a:gs>
              <a:gs pos="10938">
                <a:srgbClr val="6ac5ec"/>
              </a:gs>
              <a:gs pos="12500">
                <a:srgbClr val="6ac5ec"/>
              </a:gs>
              <a:gs pos="12500">
                <a:srgbClr val="68c4ec"/>
              </a:gs>
              <a:gs pos="14063">
                <a:srgbClr val="68c4ec"/>
              </a:gs>
              <a:gs pos="14063">
                <a:srgbClr val="66c3ec"/>
              </a:gs>
              <a:gs pos="15625">
                <a:srgbClr val="66c3ec"/>
              </a:gs>
              <a:gs pos="15625">
                <a:srgbClr val="64c3eb"/>
              </a:gs>
              <a:gs pos="17188">
                <a:srgbClr val="64c3eb"/>
              </a:gs>
              <a:gs pos="17188">
                <a:srgbClr val="62c2eb"/>
              </a:gs>
              <a:gs pos="18750">
                <a:srgbClr val="62c2eb"/>
              </a:gs>
              <a:gs pos="18750">
                <a:srgbClr val="60c1eb"/>
              </a:gs>
              <a:gs pos="20313">
                <a:srgbClr val="60c1eb"/>
              </a:gs>
              <a:gs pos="20313">
                <a:srgbClr val="5ec0ea"/>
              </a:gs>
              <a:gs pos="21875">
                <a:srgbClr val="5ec0ea"/>
              </a:gs>
              <a:gs pos="21875">
                <a:srgbClr val="5dc0ea"/>
              </a:gs>
              <a:gs pos="23438">
                <a:srgbClr val="5dc0ea"/>
              </a:gs>
              <a:gs pos="23438">
                <a:srgbClr val="5bbfea"/>
              </a:gs>
              <a:gs pos="25000">
                <a:srgbClr val="5bbfea"/>
              </a:gs>
              <a:gs pos="25000">
                <a:srgbClr val="59beea"/>
              </a:gs>
              <a:gs pos="26563">
                <a:srgbClr val="59beea"/>
              </a:gs>
              <a:gs pos="26563">
                <a:srgbClr val="57bde9"/>
              </a:gs>
              <a:gs pos="28125">
                <a:srgbClr val="57bde9"/>
              </a:gs>
              <a:gs pos="28125">
                <a:srgbClr val="55bde9"/>
              </a:gs>
              <a:gs pos="29688">
                <a:srgbClr val="55bde9"/>
              </a:gs>
              <a:gs pos="29688">
                <a:srgbClr val="53bce9"/>
              </a:gs>
              <a:gs pos="31250">
                <a:srgbClr val="53bce9"/>
              </a:gs>
              <a:gs pos="31250">
                <a:srgbClr val="51bbe9"/>
              </a:gs>
              <a:gs pos="32813">
                <a:srgbClr val="51bbe9"/>
              </a:gs>
              <a:gs pos="32813">
                <a:srgbClr val="4fbae8"/>
              </a:gs>
              <a:gs pos="34375">
                <a:srgbClr val="4fbae8"/>
              </a:gs>
              <a:gs pos="34375">
                <a:srgbClr val="4dbae8"/>
              </a:gs>
              <a:gs pos="35938">
                <a:srgbClr val="4dbae8"/>
              </a:gs>
              <a:gs pos="35938">
                <a:srgbClr val="4cb9e8"/>
              </a:gs>
              <a:gs pos="37500">
                <a:srgbClr val="4cb9e8"/>
              </a:gs>
              <a:gs pos="37500">
                <a:srgbClr val="4ab8e8"/>
              </a:gs>
              <a:gs pos="39063">
                <a:srgbClr val="4ab8e8"/>
              </a:gs>
              <a:gs pos="39063">
                <a:srgbClr val="48b7e7"/>
              </a:gs>
              <a:gs pos="40625">
                <a:srgbClr val="48b7e7"/>
              </a:gs>
              <a:gs pos="40625">
                <a:srgbClr val="46b7e7"/>
              </a:gs>
              <a:gs pos="42188">
                <a:srgbClr val="46b7e7"/>
              </a:gs>
              <a:gs pos="42188">
                <a:srgbClr val="44b6e7"/>
              </a:gs>
              <a:gs pos="43750">
                <a:srgbClr val="44b6e7"/>
              </a:gs>
              <a:gs pos="43750">
                <a:srgbClr val="42b5e6"/>
              </a:gs>
              <a:gs pos="45313">
                <a:srgbClr val="42b5e6"/>
              </a:gs>
              <a:gs pos="45313">
                <a:srgbClr val="40b4e6"/>
              </a:gs>
              <a:gs pos="46875">
                <a:srgbClr val="40b4e6"/>
              </a:gs>
              <a:gs pos="46875">
                <a:srgbClr val="3eb4e6"/>
              </a:gs>
              <a:gs pos="48438">
                <a:srgbClr val="3eb4e6"/>
              </a:gs>
              <a:gs pos="48438">
                <a:srgbClr val="3cb3e6"/>
              </a:gs>
              <a:gs pos="50000">
                <a:srgbClr val="3bb2e5"/>
              </a:gs>
              <a:gs pos="50000">
                <a:srgbClr val="3cb3e6"/>
              </a:gs>
              <a:gs pos="51563">
                <a:srgbClr val="3bb2e5"/>
              </a:gs>
              <a:gs pos="51563">
                <a:srgbClr val="39b1e5"/>
              </a:gs>
              <a:gs pos="53125">
                <a:srgbClr val="39b1e5"/>
              </a:gs>
              <a:gs pos="53125">
                <a:srgbClr val="37b1e5"/>
              </a:gs>
              <a:gs pos="54688">
                <a:srgbClr val="37b1e5"/>
              </a:gs>
              <a:gs pos="54688">
                <a:srgbClr val="35b0e5"/>
              </a:gs>
              <a:gs pos="56250">
                <a:srgbClr val="35b0e5"/>
              </a:gs>
              <a:gs pos="56250">
                <a:srgbClr val="33afe4"/>
              </a:gs>
              <a:gs pos="57813">
                <a:srgbClr val="33afe4"/>
              </a:gs>
              <a:gs pos="57813">
                <a:srgbClr val="31aee4"/>
              </a:gs>
              <a:gs pos="59375">
                <a:srgbClr val="31aee4"/>
              </a:gs>
              <a:gs pos="59375">
                <a:srgbClr val="2faee4"/>
              </a:gs>
              <a:gs pos="60938">
                <a:srgbClr val="2faee4"/>
              </a:gs>
              <a:gs pos="60938">
                <a:srgbClr val="2dade3"/>
              </a:gs>
              <a:gs pos="62500">
                <a:srgbClr val="2dade3"/>
              </a:gs>
              <a:gs pos="62500">
                <a:srgbClr val="2bace3"/>
              </a:gs>
              <a:gs pos="64063">
                <a:srgbClr val="2bace3"/>
              </a:gs>
              <a:gs pos="64063">
                <a:srgbClr val="2aabe3"/>
              </a:gs>
              <a:gs pos="65625">
                <a:srgbClr val="2aabe3"/>
              </a:gs>
              <a:gs pos="65625">
                <a:srgbClr val="28abe3"/>
              </a:gs>
              <a:gs pos="67188">
                <a:srgbClr val="28abe3"/>
              </a:gs>
              <a:gs pos="67188">
                <a:srgbClr val="26aae2"/>
              </a:gs>
              <a:gs pos="68750">
                <a:srgbClr val="26aae2"/>
              </a:gs>
              <a:gs pos="68750">
                <a:srgbClr val="24a9e2"/>
              </a:gs>
              <a:gs pos="70313">
                <a:srgbClr val="24a9e2"/>
              </a:gs>
              <a:gs pos="70313">
                <a:srgbClr val="22a8e2"/>
              </a:gs>
              <a:gs pos="71875">
                <a:srgbClr val="22a8e2"/>
              </a:gs>
              <a:gs pos="71875">
                <a:srgbClr val="20a8e2"/>
              </a:gs>
              <a:gs pos="73438">
                <a:srgbClr val="20a8e2"/>
              </a:gs>
              <a:gs pos="73438">
                <a:srgbClr val="1ea7e1"/>
              </a:gs>
              <a:gs pos="75000">
                <a:srgbClr val="1ca6e1"/>
              </a:gs>
              <a:gs pos="75000">
                <a:srgbClr val="1ea7e1"/>
              </a:gs>
              <a:gs pos="76563">
                <a:srgbClr val="1ca6e1"/>
              </a:gs>
              <a:gs pos="76563">
                <a:srgbClr val="1aa5e1"/>
              </a:gs>
              <a:gs pos="78125">
                <a:srgbClr val="1aa5e1"/>
              </a:gs>
              <a:gs pos="78125">
                <a:srgbClr val="19a5e1"/>
              </a:gs>
              <a:gs pos="79688">
                <a:srgbClr val="19a5e1"/>
              </a:gs>
              <a:gs pos="79688">
                <a:srgbClr val="17a4e0"/>
              </a:gs>
              <a:gs pos="81250">
                <a:srgbClr val="17a4e0"/>
              </a:gs>
              <a:gs pos="81250">
                <a:srgbClr val="15a3e0"/>
              </a:gs>
              <a:gs pos="82813">
                <a:srgbClr val="15a3e0"/>
              </a:gs>
              <a:gs pos="82813">
                <a:srgbClr val="13a2e0"/>
              </a:gs>
              <a:gs pos="84375">
                <a:srgbClr val="13a2e0"/>
              </a:gs>
              <a:gs pos="84375">
                <a:srgbClr val="11a2df"/>
              </a:gs>
              <a:gs pos="85938">
                <a:srgbClr val="11a2df"/>
              </a:gs>
              <a:gs pos="85938">
                <a:srgbClr val="0fa1df"/>
              </a:gs>
              <a:gs pos="87500">
                <a:srgbClr val="0da0df"/>
              </a:gs>
              <a:gs pos="87500">
                <a:srgbClr val="0fa1df"/>
              </a:gs>
              <a:gs pos="89063">
                <a:srgbClr val="0da0df"/>
              </a:gs>
              <a:gs pos="89063">
                <a:srgbClr val="0b9fdf"/>
              </a:gs>
              <a:gs pos="90625">
                <a:srgbClr val="0b9fdf"/>
              </a:gs>
              <a:gs pos="90625">
                <a:srgbClr val="099fde"/>
              </a:gs>
              <a:gs pos="92188">
                <a:srgbClr val="099fde"/>
              </a:gs>
              <a:gs pos="92188">
                <a:srgbClr val="089ede"/>
              </a:gs>
              <a:gs pos="93750">
                <a:srgbClr val="089ede"/>
              </a:gs>
              <a:gs pos="93750">
                <a:srgbClr val="069dde"/>
              </a:gs>
              <a:gs pos="95313">
                <a:srgbClr val="069dde"/>
              </a:gs>
              <a:gs pos="95313">
                <a:srgbClr val="049cde"/>
              </a:gs>
              <a:gs pos="96875">
                <a:srgbClr val="049cde"/>
              </a:gs>
              <a:gs pos="96875">
                <a:srgbClr val="029cdd"/>
              </a:gs>
              <a:gs pos="98438">
                <a:srgbClr val="029cdd"/>
              </a:gs>
              <a:gs pos="98438">
                <a:srgbClr val="009bdd"/>
              </a:gs>
              <a:gs pos="100000">
                <a:srgbClr val="009bdd"/>
              </a:gs>
            </a:gsLst>
            <a:lin ang="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3420000" y="5220000"/>
            <a:ext cx="32396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7380000" y="5220000"/>
            <a:ext cx="23396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73A91E5-D583-49BC-9ED7-E21AC27A96DC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1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dt" idx="3"/>
          </p:nvPr>
        </p:nvSpPr>
        <p:spPr>
          <a:xfrm>
            <a:off x="360000" y="5220000"/>
            <a:ext cx="23396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 flipH="1" flipV="1">
            <a:off x="-720" y="4499280"/>
            <a:ext cx="10079640" cy="116964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563">
                <a:srgbClr val="77caee"/>
              </a:gs>
              <a:gs pos="1563">
                <a:srgbClr val="75c9ee"/>
              </a:gs>
              <a:gs pos="3125">
                <a:srgbClr val="75c9ee"/>
              </a:gs>
              <a:gs pos="3125">
                <a:srgbClr val="73c9ed"/>
              </a:gs>
              <a:gs pos="4688">
                <a:srgbClr val="73c9ed"/>
              </a:gs>
              <a:gs pos="4688">
                <a:srgbClr val="71c8ed"/>
              </a:gs>
              <a:gs pos="6250">
                <a:srgbClr val="71c8ed"/>
              </a:gs>
              <a:gs pos="6250">
                <a:srgbClr val="6fc7ed"/>
              </a:gs>
              <a:gs pos="7813">
                <a:srgbClr val="6fc7ed"/>
              </a:gs>
              <a:gs pos="7813">
                <a:srgbClr val="6ec6ed"/>
              </a:gs>
              <a:gs pos="9375">
                <a:srgbClr val="6ec6ed"/>
              </a:gs>
              <a:gs pos="9375">
                <a:srgbClr val="6cc6ec"/>
              </a:gs>
              <a:gs pos="10938">
                <a:srgbClr val="6cc6ec"/>
              </a:gs>
              <a:gs pos="10938">
                <a:srgbClr val="6ac5ec"/>
              </a:gs>
              <a:gs pos="12500">
                <a:srgbClr val="6ac5ec"/>
              </a:gs>
              <a:gs pos="12500">
                <a:srgbClr val="68c4ec"/>
              </a:gs>
              <a:gs pos="14063">
                <a:srgbClr val="68c4ec"/>
              </a:gs>
              <a:gs pos="14063">
                <a:srgbClr val="66c3ec"/>
              </a:gs>
              <a:gs pos="15625">
                <a:srgbClr val="66c3ec"/>
              </a:gs>
              <a:gs pos="15625">
                <a:srgbClr val="64c3eb"/>
              </a:gs>
              <a:gs pos="17188">
                <a:srgbClr val="64c3eb"/>
              </a:gs>
              <a:gs pos="17188">
                <a:srgbClr val="62c2eb"/>
              </a:gs>
              <a:gs pos="18750">
                <a:srgbClr val="62c2eb"/>
              </a:gs>
              <a:gs pos="18750">
                <a:srgbClr val="60c1eb"/>
              </a:gs>
              <a:gs pos="20313">
                <a:srgbClr val="60c1eb"/>
              </a:gs>
              <a:gs pos="20313">
                <a:srgbClr val="5ec0ea"/>
              </a:gs>
              <a:gs pos="21875">
                <a:srgbClr val="5ec0ea"/>
              </a:gs>
              <a:gs pos="21875">
                <a:srgbClr val="5dc0ea"/>
              </a:gs>
              <a:gs pos="23438">
                <a:srgbClr val="5dc0ea"/>
              </a:gs>
              <a:gs pos="23438">
                <a:srgbClr val="5bbfea"/>
              </a:gs>
              <a:gs pos="25000">
                <a:srgbClr val="5bbfea"/>
              </a:gs>
              <a:gs pos="25000">
                <a:srgbClr val="59beea"/>
              </a:gs>
              <a:gs pos="26563">
                <a:srgbClr val="59beea"/>
              </a:gs>
              <a:gs pos="26563">
                <a:srgbClr val="57bde9"/>
              </a:gs>
              <a:gs pos="28125">
                <a:srgbClr val="57bde9"/>
              </a:gs>
              <a:gs pos="28125">
                <a:srgbClr val="55bde9"/>
              </a:gs>
              <a:gs pos="29688">
                <a:srgbClr val="55bde9"/>
              </a:gs>
              <a:gs pos="29688">
                <a:srgbClr val="53bce9"/>
              </a:gs>
              <a:gs pos="31250">
                <a:srgbClr val="53bce9"/>
              </a:gs>
              <a:gs pos="31250">
                <a:srgbClr val="51bbe9"/>
              </a:gs>
              <a:gs pos="32813">
                <a:srgbClr val="51bbe9"/>
              </a:gs>
              <a:gs pos="32813">
                <a:srgbClr val="4fbae8"/>
              </a:gs>
              <a:gs pos="34375">
                <a:srgbClr val="4fbae8"/>
              </a:gs>
              <a:gs pos="34375">
                <a:srgbClr val="4dbae8"/>
              </a:gs>
              <a:gs pos="35938">
                <a:srgbClr val="4dbae8"/>
              </a:gs>
              <a:gs pos="35938">
                <a:srgbClr val="4cb9e8"/>
              </a:gs>
              <a:gs pos="37500">
                <a:srgbClr val="4cb9e8"/>
              </a:gs>
              <a:gs pos="37500">
                <a:srgbClr val="4ab8e8"/>
              </a:gs>
              <a:gs pos="39063">
                <a:srgbClr val="4ab8e8"/>
              </a:gs>
              <a:gs pos="39063">
                <a:srgbClr val="48b7e7"/>
              </a:gs>
              <a:gs pos="40625">
                <a:srgbClr val="48b7e7"/>
              </a:gs>
              <a:gs pos="40625">
                <a:srgbClr val="46b7e7"/>
              </a:gs>
              <a:gs pos="42188">
                <a:srgbClr val="46b7e7"/>
              </a:gs>
              <a:gs pos="42188">
                <a:srgbClr val="44b6e7"/>
              </a:gs>
              <a:gs pos="43750">
                <a:srgbClr val="44b6e7"/>
              </a:gs>
              <a:gs pos="43750">
                <a:srgbClr val="42b5e6"/>
              </a:gs>
              <a:gs pos="45313">
                <a:srgbClr val="42b5e6"/>
              </a:gs>
              <a:gs pos="45313">
                <a:srgbClr val="40b4e6"/>
              </a:gs>
              <a:gs pos="46875">
                <a:srgbClr val="40b4e6"/>
              </a:gs>
              <a:gs pos="46875">
                <a:srgbClr val="3eb4e6"/>
              </a:gs>
              <a:gs pos="48438">
                <a:srgbClr val="3eb4e6"/>
              </a:gs>
              <a:gs pos="48438">
                <a:srgbClr val="3cb3e6"/>
              </a:gs>
              <a:gs pos="50000">
                <a:srgbClr val="3bb2e5"/>
              </a:gs>
              <a:gs pos="50000">
                <a:srgbClr val="3cb3e6"/>
              </a:gs>
              <a:gs pos="51563">
                <a:srgbClr val="3bb2e5"/>
              </a:gs>
              <a:gs pos="51563">
                <a:srgbClr val="39b1e5"/>
              </a:gs>
              <a:gs pos="53125">
                <a:srgbClr val="39b1e5"/>
              </a:gs>
              <a:gs pos="53125">
                <a:srgbClr val="37b1e5"/>
              </a:gs>
              <a:gs pos="54688">
                <a:srgbClr val="37b1e5"/>
              </a:gs>
              <a:gs pos="54688">
                <a:srgbClr val="35b0e5"/>
              </a:gs>
              <a:gs pos="56250">
                <a:srgbClr val="35b0e5"/>
              </a:gs>
              <a:gs pos="56250">
                <a:srgbClr val="33afe4"/>
              </a:gs>
              <a:gs pos="57813">
                <a:srgbClr val="33afe4"/>
              </a:gs>
              <a:gs pos="57813">
                <a:srgbClr val="31aee4"/>
              </a:gs>
              <a:gs pos="59375">
                <a:srgbClr val="31aee4"/>
              </a:gs>
              <a:gs pos="59375">
                <a:srgbClr val="2faee4"/>
              </a:gs>
              <a:gs pos="60938">
                <a:srgbClr val="2faee4"/>
              </a:gs>
              <a:gs pos="60938">
                <a:srgbClr val="2dade3"/>
              </a:gs>
              <a:gs pos="62500">
                <a:srgbClr val="2dade3"/>
              </a:gs>
              <a:gs pos="62500">
                <a:srgbClr val="2bace3"/>
              </a:gs>
              <a:gs pos="64063">
                <a:srgbClr val="2bace3"/>
              </a:gs>
              <a:gs pos="64063">
                <a:srgbClr val="2aabe3"/>
              </a:gs>
              <a:gs pos="65625">
                <a:srgbClr val="2aabe3"/>
              </a:gs>
              <a:gs pos="65625">
                <a:srgbClr val="28abe3"/>
              </a:gs>
              <a:gs pos="67188">
                <a:srgbClr val="28abe3"/>
              </a:gs>
              <a:gs pos="67188">
                <a:srgbClr val="26aae2"/>
              </a:gs>
              <a:gs pos="68750">
                <a:srgbClr val="26aae2"/>
              </a:gs>
              <a:gs pos="68750">
                <a:srgbClr val="24a9e2"/>
              </a:gs>
              <a:gs pos="70313">
                <a:srgbClr val="24a9e2"/>
              </a:gs>
              <a:gs pos="70313">
                <a:srgbClr val="22a8e2"/>
              </a:gs>
              <a:gs pos="71875">
                <a:srgbClr val="22a8e2"/>
              </a:gs>
              <a:gs pos="71875">
                <a:srgbClr val="20a8e2"/>
              </a:gs>
              <a:gs pos="73438">
                <a:srgbClr val="20a8e2"/>
              </a:gs>
              <a:gs pos="73438">
                <a:srgbClr val="1ea7e1"/>
              </a:gs>
              <a:gs pos="75000">
                <a:srgbClr val="1ca6e1"/>
              </a:gs>
              <a:gs pos="75000">
                <a:srgbClr val="1ea7e1"/>
              </a:gs>
              <a:gs pos="76563">
                <a:srgbClr val="1ca6e1"/>
              </a:gs>
              <a:gs pos="76563">
                <a:srgbClr val="1aa5e1"/>
              </a:gs>
              <a:gs pos="78125">
                <a:srgbClr val="1aa5e1"/>
              </a:gs>
              <a:gs pos="78125">
                <a:srgbClr val="19a5e1"/>
              </a:gs>
              <a:gs pos="79688">
                <a:srgbClr val="19a5e1"/>
              </a:gs>
              <a:gs pos="79688">
                <a:srgbClr val="17a4e0"/>
              </a:gs>
              <a:gs pos="81250">
                <a:srgbClr val="17a4e0"/>
              </a:gs>
              <a:gs pos="81250">
                <a:srgbClr val="15a3e0"/>
              </a:gs>
              <a:gs pos="82813">
                <a:srgbClr val="15a3e0"/>
              </a:gs>
              <a:gs pos="82813">
                <a:srgbClr val="13a2e0"/>
              </a:gs>
              <a:gs pos="84375">
                <a:srgbClr val="13a2e0"/>
              </a:gs>
              <a:gs pos="84375">
                <a:srgbClr val="11a2df"/>
              </a:gs>
              <a:gs pos="85938">
                <a:srgbClr val="11a2df"/>
              </a:gs>
              <a:gs pos="85938">
                <a:srgbClr val="0fa1df"/>
              </a:gs>
              <a:gs pos="87500">
                <a:srgbClr val="0da0df"/>
              </a:gs>
              <a:gs pos="87500">
                <a:srgbClr val="0fa1df"/>
              </a:gs>
              <a:gs pos="89063">
                <a:srgbClr val="0da0df"/>
              </a:gs>
              <a:gs pos="89063">
                <a:srgbClr val="0b9fdf"/>
              </a:gs>
              <a:gs pos="90625">
                <a:srgbClr val="0b9fdf"/>
              </a:gs>
              <a:gs pos="90625">
                <a:srgbClr val="099fde"/>
              </a:gs>
              <a:gs pos="92188">
                <a:srgbClr val="099fde"/>
              </a:gs>
              <a:gs pos="92188">
                <a:srgbClr val="089ede"/>
              </a:gs>
              <a:gs pos="93750">
                <a:srgbClr val="089ede"/>
              </a:gs>
              <a:gs pos="93750">
                <a:srgbClr val="069dde"/>
              </a:gs>
              <a:gs pos="95313">
                <a:srgbClr val="069dde"/>
              </a:gs>
              <a:gs pos="95313">
                <a:srgbClr val="049cde"/>
              </a:gs>
              <a:gs pos="96875">
                <a:srgbClr val="049cde"/>
              </a:gs>
              <a:gs pos="96875">
                <a:srgbClr val="029cdd"/>
              </a:gs>
              <a:gs pos="98438">
                <a:srgbClr val="029cdd"/>
              </a:gs>
              <a:gs pos="98438">
                <a:srgbClr val="009bdd"/>
              </a:gs>
              <a:gs pos="100000">
                <a:srgbClr val="009bdd"/>
              </a:gs>
            </a:gsLst>
            <a:lin ang="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ftr" idx="4"/>
          </p:nvPr>
        </p:nvSpPr>
        <p:spPr>
          <a:xfrm>
            <a:off x="3420000" y="5220000"/>
            <a:ext cx="32396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5"/>
          </p:nvPr>
        </p:nvSpPr>
        <p:spPr>
          <a:xfrm>
            <a:off x="7380000" y="5220000"/>
            <a:ext cx="23396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7A106AC-91A9-4129-A4F5-83D8A73B422D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dt" idx="6"/>
          </p:nvPr>
        </p:nvSpPr>
        <p:spPr>
          <a:xfrm>
            <a:off x="360000" y="5220000"/>
            <a:ext cx="23396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10076400" cy="7196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563">
                <a:srgbClr val="77caee"/>
              </a:gs>
              <a:gs pos="1563">
                <a:srgbClr val="75c9ee"/>
              </a:gs>
              <a:gs pos="3125">
                <a:srgbClr val="75c9ee"/>
              </a:gs>
              <a:gs pos="3125">
                <a:srgbClr val="73c9ed"/>
              </a:gs>
              <a:gs pos="4688">
                <a:srgbClr val="73c9ed"/>
              </a:gs>
              <a:gs pos="4688">
                <a:srgbClr val="71c8ed"/>
              </a:gs>
              <a:gs pos="6250">
                <a:srgbClr val="71c8ed"/>
              </a:gs>
              <a:gs pos="6250">
                <a:srgbClr val="6fc7ed"/>
              </a:gs>
              <a:gs pos="7813">
                <a:srgbClr val="6fc7ed"/>
              </a:gs>
              <a:gs pos="7813">
                <a:srgbClr val="6ec6ed"/>
              </a:gs>
              <a:gs pos="9375">
                <a:srgbClr val="6ec6ed"/>
              </a:gs>
              <a:gs pos="9375">
                <a:srgbClr val="6cc6ec"/>
              </a:gs>
              <a:gs pos="10938">
                <a:srgbClr val="6cc6ec"/>
              </a:gs>
              <a:gs pos="10938">
                <a:srgbClr val="6ac5ec"/>
              </a:gs>
              <a:gs pos="12500">
                <a:srgbClr val="6ac5ec"/>
              </a:gs>
              <a:gs pos="12500">
                <a:srgbClr val="68c4ec"/>
              </a:gs>
              <a:gs pos="14063">
                <a:srgbClr val="68c4ec"/>
              </a:gs>
              <a:gs pos="14063">
                <a:srgbClr val="66c3ec"/>
              </a:gs>
              <a:gs pos="15625">
                <a:srgbClr val="66c3ec"/>
              </a:gs>
              <a:gs pos="15625">
                <a:srgbClr val="64c3eb"/>
              </a:gs>
              <a:gs pos="17188">
                <a:srgbClr val="64c3eb"/>
              </a:gs>
              <a:gs pos="17188">
                <a:srgbClr val="62c2eb"/>
              </a:gs>
              <a:gs pos="18750">
                <a:srgbClr val="62c2eb"/>
              </a:gs>
              <a:gs pos="18750">
                <a:srgbClr val="60c1eb"/>
              </a:gs>
              <a:gs pos="20313">
                <a:srgbClr val="60c1eb"/>
              </a:gs>
              <a:gs pos="20313">
                <a:srgbClr val="5ec0ea"/>
              </a:gs>
              <a:gs pos="21875">
                <a:srgbClr val="5ec0ea"/>
              </a:gs>
              <a:gs pos="21875">
                <a:srgbClr val="5dc0ea"/>
              </a:gs>
              <a:gs pos="23438">
                <a:srgbClr val="5dc0ea"/>
              </a:gs>
              <a:gs pos="23438">
                <a:srgbClr val="5bbfea"/>
              </a:gs>
              <a:gs pos="25000">
                <a:srgbClr val="5bbfea"/>
              </a:gs>
              <a:gs pos="25000">
                <a:srgbClr val="59beea"/>
              </a:gs>
              <a:gs pos="26563">
                <a:srgbClr val="59beea"/>
              </a:gs>
              <a:gs pos="26563">
                <a:srgbClr val="57bde9"/>
              </a:gs>
              <a:gs pos="28125">
                <a:srgbClr val="57bde9"/>
              </a:gs>
              <a:gs pos="28125">
                <a:srgbClr val="55bde9"/>
              </a:gs>
              <a:gs pos="29688">
                <a:srgbClr val="55bde9"/>
              </a:gs>
              <a:gs pos="29688">
                <a:srgbClr val="53bce9"/>
              </a:gs>
              <a:gs pos="31250">
                <a:srgbClr val="53bce9"/>
              </a:gs>
              <a:gs pos="31250">
                <a:srgbClr val="51bbe9"/>
              </a:gs>
              <a:gs pos="32813">
                <a:srgbClr val="51bbe9"/>
              </a:gs>
              <a:gs pos="32813">
                <a:srgbClr val="4fbae8"/>
              </a:gs>
              <a:gs pos="34375">
                <a:srgbClr val="4fbae8"/>
              </a:gs>
              <a:gs pos="34375">
                <a:srgbClr val="4dbae8"/>
              </a:gs>
              <a:gs pos="35938">
                <a:srgbClr val="4dbae8"/>
              </a:gs>
              <a:gs pos="35938">
                <a:srgbClr val="4cb9e8"/>
              </a:gs>
              <a:gs pos="37500">
                <a:srgbClr val="4cb9e8"/>
              </a:gs>
              <a:gs pos="37500">
                <a:srgbClr val="4ab8e8"/>
              </a:gs>
              <a:gs pos="39063">
                <a:srgbClr val="4ab8e8"/>
              </a:gs>
              <a:gs pos="39063">
                <a:srgbClr val="48b7e7"/>
              </a:gs>
              <a:gs pos="40625">
                <a:srgbClr val="48b7e7"/>
              </a:gs>
              <a:gs pos="40625">
                <a:srgbClr val="46b7e7"/>
              </a:gs>
              <a:gs pos="42188">
                <a:srgbClr val="46b7e7"/>
              </a:gs>
              <a:gs pos="42188">
                <a:srgbClr val="44b6e7"/>
              </a:gs>
              <a:gs pos="43750">
                <a:srgbClr val="44b6e7"/>
              </a:gs>
              <a:gs pos="43750">
                <a:srgbClr val="42b5e6"/>
              </a:gs>
              <a:gs pos="45313">
                <a:srgbClr val="42b5e6"/>
              </a:gs>
              <a:gs pos="45313">
                <a:srgbClr val="40b4e6"/>
              </a:gs>
              <a:gs pos="46875">
                <a:srgbClr val="40b4e6"/>
              </a:gs>
              <a:gs pos="46875">
                <a:srgbClr val="3eb4e6"/>
              </a:gs>
              <a:gs pos="48438">
                <a:srgbClr val="3eb4e6"/>
              </a:gs>
              <a:gs pos="48438">
                <a:srgbClr val="3cb3e6"/>
              </a:gs>
              <a:gs pos="50000">
                <a:srgbClr val="3bb2e5"/>
              </a:gs>
              <a:gs pos="50000">
                <a:srgbClr val="3cb3e6"/>
              </a:gs>
              <a:gs pos="51563">
                <a:srgbClr val="3bb2e5"/>
              </a:gs>
              <a:gs pos="51563">
                <a:srgbClr val="39b1e5"/>
              </a:gs>
              <a:gs pos="53125">
                <a:srgbClr val="39b1e5"/>
              </a:gs>
              <a:gs pos="53125">
                <a:srgbClr val="37b1e5"/>
              </a:gs>
              <a:gs pos="54688">
                <a:srgbClr val="37b1e5"/>
              </a:gs>
              <a:gs pos="54688">
                <a:srgbClr val="35b0e5"/>
              </a:gs>
              <a:gs pos="56250">
                <a:srgbClr val="35b0e5"/>
              </a:gs>
              <a:gs pos="56250">
                <a:srgbClr val="33afe4"/>
              </a:gs>
              <a:gs pos="57813">
                <a:srgbClr val="33afe4"/>
              </a:gs>
              <a:gs pos="57813">
                <a:srgbClr val="31aee4"/>
              </a:gs>
              <a:gs pos="59375">
                <a:srgbClr val="31aee4"/>
              </a:gs>
              <a:gs pos="59375">
                <a:srgbClr val="2faee4"/>
              </a:gs>
              <a:gs pos="60938">
                <a:srgbClr val="2faee4"/>
              </a:gs>
              <a:gs pos="60938">
                <a:srgbClr val="2dade3"/>
              </a:gs>
              <a:gs pos="62500">
                <a:srgbClr val="2dade3"/>
              </a:gs>
              <a:gs pos="62500">
                <a:srgbClr val="2bace3"/>
              </a:gs>
              <a:gs pos="64063">
                <a:srgbClr val="2bace3"/>
              </a:gs>
              <a:gs pos="64063">
                <a:srgbClr val="2aabe3"/>
              </a:gs>
              <a:gs pos="65625">
                <a:srgbClr val="2aabe3"/>
              </a:gs>
              <a:gs pos="65625">
                <a:srgbClr val="28abe3"/>
              </a:gs>
              <a:gs pos="67188">
                <a:srgbClr val="28abe3"/>
              </a:gs>
              <a:gs pos="67188">
                <a:srgbClr val="26aae2"/>
              </a:gs>
              <a:gs pos="68750">
                <a:srgbClr val="26aae2"/>
              </a:gs>
              <a:gs pos="68750">
                <a:srgbClr val="24a9e2"/>
              </a:gs>
              <a:gs pos="70313">
                <a:srgbClr val="24a9e2"/>
              </a:gs>
              <a:gs pos="70313">
                <a:srgbClr val="22a8e2"/>
              </a:gs>
              <a:gs pos="71875">
                <a:srgbClr val="22a8e2"/>
              </a:gs>
              <a:gs pos="71875">
                <a:srgbClr val="20a8e2"/>
              </a:gs>
              <a:gs pos="73438">
                <a:srgbClr val="20a8e2"/>
              </a:gs>
              <a:gs pos="73438">
                <a:srgbClr val="1ea7e1"/>
              </a:gs>
              <a:gs pos="75000">
                <a:srgbClr val="1ca6e1"/>
              </a:gs>
              <a:gs pos="75000">
                <a:srgbClr val="1ea7e1"/>
              </a:gs>
              <a:gs pos="76563">
                <a:srgbClr val="1ca6e1"/>
              </a:gs>
              <a:gs pos="76563">
                <a:srgbClr val="1aa5e1"/>
              </a:gs>
              <a:gs pos="78125">
                <a:srgbClr val="1aa5e1"/>
              </a:gs>
              <a:gs pos="78125">
                <a:srgbClr val="19a5e1"/>
              </a:gs>
              <a:gs pos="79688">
                <a:srgbClr val="19a5e1"/>
              </a:gs>
              <a:gs pos="79688">
                <a:srgbClr val="17a4e0"/>
              </a:gs>
              <a:gs pos="81250">
                <a:srgbClr val="17a4e0"/>
              </a:gs>
              <a:gs pos="81250">
                <a:srgbClr val="15a3e0"/>
              </a:gs>
              <a:gs pos="82813">
                <a:srgbClr val="15a3e0"/>
              </a:gs>
              <a:gs pos="82813">
                <a:srgbClr val="13a2e0"/>
              </a:gs>
              <a:gs pos="84375">
                <a:srgbClr val="13a2e0"/>
              </a:gs>
              <a:gs pos="84375">
                <a:srgbClr val="11a2df"/>
              </a:gs>
              <a:gs pos="85938">
                <a:srgbClr val="11a2df"/>
              </a:gs>
              <a:gs pos="85938">
                <a:srgbClr val="0fa1df"/>
              </a:gs>
              <a:gs pos="87500">
                <a:srgbClr val="0da0df"/>
              </a:gs>
              <a:gs pos="87500">
                <a:srgbClr val="0fa1df"/>
              </a:gs>
              <a:gs pos="89063">
                <a:srgbClr val="0da0df"/>
              </a:gs>
              <a:gs pos="89063">
                <a:srgbClr val="0b9fdf"/>
              </a:gs>
              <a:gs pos="90625">
                <a:srgbClr val="0b9fdf"/>
              </a:gs>
              <a:gs pos="90625">
                <a:srgbClr val="099fde"/>
              </a:gs>
              <a:gs pos="92188">
                <a:srgbClr val="099fde"/>
              </a:gs>
              <a:gs pos="92188">
                <a:srgbClr val="089ede"/>
              </a:gs>
              <a:gs pos="93750">
                <a:srgbClr val="089ede"/>
              </a:gs>
              <a:gs pos="93750">
                <a:srgbClr val="069dde"/>
              </a:gs>
              <a:gs pos="95313">
                <a:srgbClr val="069dde"/>
              </a:gs>
              <a:gs pos="95313">
                <a:srgbClr val="049cde"/>
              </a:gs>
              <a:gs pos="96875">
                <a:srgbClr val="049cde"/>
              </a:gs>
              <a:gs pos="96875">
                <a:srgbClr val="029cdd"/>
              </a:gs>
              <a:gs pos="98438">
                <a:srgbClr val="029cdd"/>
              </a:gs>
              <a:gs pos="98438">
                <a:srgbClr val="009bdd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" name=""/>
          <p:cNvSpPr/>
          <p:nvPr/>
        </p:nvSpPr>
        <p:spPr>
          <a:xfrm>
            <a:off x="3240" y="5040000"/>
            <a:ext cx="10076400" cy="63108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563">
                <a:srgbClr val="77caee"/>
              </a:gs>
              <a:gs pos="1563">
                <a:srgbClr val="75c9ee"/>
              </a:gs>
              <a:gs pos="3125">
                <a:srgbClr val="75c9ee"/>
              </a:gs>
              <a:gs pos="3125">
                <a:srgbClr val="73c9ed"/>
              </a:gs>
              <a:gs pos="4688">
                <a:srgbClr val="73c9ed"/>
              </a:gs>
              <a:gs pos="4688">
                <a:srgbClr val="71c8ed"/>
              </a:gs>
              <a:gs pos="6250">
                <a:srgbClr val="71c8ed"/>
              </a:gs>
              <a:gs pos="6250">
                <a:srgbClr val="6fc7ed"/>
              </a:gs>
              <a:gs pos="7813">
                <a:srgbClr val="6fc7ed"/>
              </a:gs>
              <a:gs pos="7813">
                <a:srgbClr val="6ec6ed"/>
              </a:gs>
              <a:gs pos="9375">
                <a:srgbClr val="6ec6ed"/>
              </a:gs>
              <a:gs pos="9375">
                <a:srgbClr val="6cc6ec"/>
              </a:gs>
              <a:gs pos="10938">
                <a:srgbClr val="6cc6ec"/>
              </a:gs>
              <a:gs pos="10938">
                <a:srgbClr val="6ac5ec"/>
              </a:gs>
              <a:gs pos="12500">
                <a:srgbClr val="6ac5ec"/>
              </a:gs>
              <a:gs pos="12500">
                <a:srgbClr val="68c4ec"/>
              </a:gs>
              <a:gs pos="14063">
                <a:srgbClr val="68c4ec"/>
              </a:gs>
              <a:gs pos="14063">
                <a:srgbClr val="66c3ec"/>
              </a:gs>
              <a:gs pos="15625">
                <a:srgbClr val="66c3ec"/>
              </a:gs>
              <a:gs pos="15625">
                <a:srgbClr val="64c3eb"/>
              </a:gs>
              <a:gs pos="17188">
                <a:srgbClr val="64c3eb"/>
              </a:gs>
              <a:gs pos="17188">
                <a:srgbClr val="62c2eb"/>
              </a:gs>
              <a:gs pos="18750">
                <a:srgbClr val="62c2eb"/>
              </a:gs>
              <a:gs pos="18750">
                <a:srgbClr val="60c1eb"/>
              </a:gs>
              <a:gs pos="20313">
                <a:srgbClr val="60c1eb"/>
              </a:gs>
              <a:gs pos="20313">
                <a:srgbClr val="5ec0ea"/>
              </a:gs>
              <a:gs pos="21875">
                <a:srgbClr val="5ec0ea"/>
              </a:gs>
              <a:gs pos="21875">
                <a:srgbClr val="5dc0ea"/>
              </a:gs>
              <a:gs pos="23438">
                <a:srgbClr val="5dc0ea"/>
              </a:gs>
              <a:gs pos="23438">
                <a:srgbClr val="5bbfea"/>
              </a:gs>
              <a:gs pos="25000">
                <a:srgbClr val="5bbfea"/>
              </a:gs>
              <a:gs pos="25000">
                <a:srgbClr val="59beea"/>
              </a:gs>
              <a:gs pos="26563">
                <a:srgbClr val="59beea"/>
              </a:gs>
              <a:gs pos="26563">
                <a:srgbClr val="57bde9"/>
              </a:gs>
              <a:gs pos="28125">
                <a:srgbClr val="57bde9"/>
              </a:gs>
              <a:gs pos="28125">
                <a:srgbClr val="55bde9"/>
              </a:gs>
              <a:gs pos="29688">
                <a:srgbClr val="55bde9"/>
              </a:gs>
              <a:gs pos="29688">
                <a:srgbClr val="53bce9"/>
              </a:gs>
              <a:gs pos="31250">
                <a:srgbClr val="53bce9"/>
              </a:gs>
              <a:gs pos="31250">
                <a:srgbClr val="51bbe9"/>
              </a:gs>
              <a:gs pos="32813">
                <a:srgbClr val="51bbe9"/>
              </a:gs>
              <a:gs pos="32813">
                <a:srgbClr val="4fbae8"/>
              </a:gs>
              <a:gs pos="34375">
                <a:srgbClr val="4fbae8"/>
              </a:gs>
              <a:gs pos="34375">
                <a:srgbClr val="4dbae8"/>
              </a:gs>
              <a:gs pos="35938">
                <a:srgbClr val="4dbae8"/>
              </a:gs>
              <a:gs pos="35938">
                <a:srgbClr val="4cb9e8"/>
              </a:gs>
              <a:gs pos="37500">
                <a:srgbClr val="4cb9e8"/>
              </a:gs>
              <a:gs pos="37500">
                <a:srgbClr val="4ab8e8"/>
              </a:gs>
              <a:gs pos="39063">
                <a:srgbClr val="4ab8e8"/>
              </a:gs>
              <a:gs pos="39063">
                <a:srgbClr val="48b7e7"/>
              </a:gs>
              <a:gs pos="40625">
                <a:srgbClr val="48b7e7"/>
              </a:gs>
              <a:gs pos="40625">
                <a:srgbClr val="46b7e7"/>
              </a:gs>
              <a:gs pos="42188">
                <a:srgbClr val="46b7e7"/>
              </a:gs>
              <a:gs pos="42188">
                <a:srgbClr val="44b6e7"/>
              </a:gs>
              <a:gs pos="43750">
                <a:srgbClr val="44b6e7"/>
              </a:gs>
              <a:gs pos="43750">
                <a:srgbClr val="42b5e6"/>
              </a:gs>
              <a:gs pos="45313">
                <a:srgbClr val="42b5e6"/>
              </a:gs>
              <a:gs pos="45313">
                <a:srgbClr val="40b4e6"/>
              </a:gs>
              <a:gs pos="46875">
                <a:srgbClr val="40b4e6"/>
              </a:gs>
              <a:gs pos="46875">
                <a:srgbClr val="3eb4e6"/>
              </a:gs>
              <a:gs pos="48438">
                <a:srgbClr val="3eb4e6"/>
              </a:gs>
              <a:gs pos="48438">
                <a:srgbClr val="3cb3e6"/>
              </a:gs>
              <a:gs pos="50000">
                <a:srgbClr val="3bb2e5"/>
              </a:gs>
              <a:gs pos="50000">
                <a:srgbClr val="3cb3e6"/>
              </a:gs>
              <a:gs pos="51563">
                <a:srgbClr val="3bb2e5"/>
              </a:gs>
              <a:gs pos="51563">
                <a:srgbClr val="39b1e5"/>
              </a:gs>
              <a:gs pos="53125">
                <a:srgbClr val="39b1e5"/>
              </a:gs>
              <a:gs pos="53125">
                <a:srgbClr val="37b1e5"/>
              </a:gs>
              <a:gs pos="54688">
                <a:srgbClr val="37b1e5"/>
              </a:gs>
              <a:gs pos="54688">
                <a:srgbClr val="35b0e5"/>
              </a:gs>
              <a:gs pos="56250">
                <a:srgbClr val="35b0e5"/>
              </a:gs>
              <a:gs pos="56250">
                <a:srgbClr val="33afe4"/>
              </a:gs>
              <a:gs pos="57813">
                <a:srgbClr val="33afe4"/>
              </a:gs>
              <a:gs pos="57813">
                <a:srgbClr val="31aee4"/>
              </a:gs>
              <a:gs pos="59375">
                <a:srgbClr val="31aee4"/>
              </a:gs>
              <a:gs pos="59375">
                <a:srgbClr val="2faee4"/>
              </a:gs>
              <a:gs pos="60938">
                <a:srgbClr val="2faee4"/>
              </a:gs>
              <a:gs pos="60938">
                <a:srgbClr val="2dade3"/>
              </a:gs>
              <a:gs pos="62500">
                <a:srgbClr val="2dade3"/>
              </a:gs>
              <a:gs pos="62500">
                <a:srgbClr val="2bace3"/>
              </a:gs>
              <a:gs pos="64063">
                <a:srgbClr val="2bace3"/>
              </a:gs>
              <a:gs pos="64063">
                <a:srgbClr val="2aabe3"/>
              </a:gs>
              <a:gs pos="65625">
                <a:srgbClr val="2aabe3"/>
              </a:gs>
              <a:gs pos="65625">
                <a:srgbClr val="28abe3"/>
              </a:gs>
              <a:gs pos="67188">
                <a:srgbClr val="28abe3"/>
              </a:gs>
              <a:gs pos="67188">
                <a:srgbClr val="26aae2"/>
              </a:gs>
              <a:gs pos="68750">
                <a:srgbClr val="26aae2"/>
              </a:gs>
              <a:gs pos="68750">
                <a:srgbClr val="24a9e2"/>
              </a:gs>
              <a:gs pos="70313">
                <a:srgbClr val="24a9e2"/>
              </a:gs>
              <a:gs pos="70313">
                <a:srgbClr val="22a8e2"/>
              </a:gs>
              <a:gs pos="71875">
                <a:srgbClr val="22a8e2"/>
              </a:gs>
              <a:gs pos="71875">
                <a:srgbClr val="20a8e2"/>
              </a:gs>
              <a:gs pos="73438">
                <a:srgbClr val="20a8e2"/>
              </a:gs>
              <a:gs pos="73438">
                <a:srgbClr val="1ea7e1"/>
              </a:gs>
              <a:gs pos="75000">
                <a:srgbClr val="1ca6e1"/>
              </a:gs>
              <a:gs pos="75000">
                <a:srgbClr val="1ea7e1"/>
              </a:gs>
              <a:gs pos="76563">
                <a:srgbClr val="1ca6e1"/>
              </a:gs>
              <a:gs pos="76563">
                <a:srgbClr val="1aa5e1"/>
              </a:gs>
              <a:gs pos="78125">
                <a:srgbClr val="1aa5e1"/>
              </a:gs>
              <a:gs pos="78125">
                <a:srgbClr val="19a5e1"/>
              </a:gs>
              <a:gs pos="79688">
                <a:srgbClr val="19a5e1"/>
              </a:gs>
              <a:gs pos="79688">
                <a:srgbClr val="17a4e0"/>
              </a:gs>
              <a:gs pos="81250">
                <a:srgbClr val="17a4e0"/>
              </a:gs>
              <a:gs pos="81250">
                <a:srgbClr val="15a3e0"/>
              </a:gs>
              <a:gs pos="82813">
                <a:srgbClr val="15a3e0"/>
              </a:gs>
              <a:gs pos="82813">
                <a:srgbClr val="13a2e0"/>
              </a:gs>
              <a:gs pos="84375">
                <a:srgbClr val="13a2e0"/>
              </a:gs>
              <a:gs pos="84375">
                <a:srgbClr val="11a2df"/>
              </a:gs>
              <a:gs pos="85938">
                <a:srgbClr val="11a2df"/>
              </a:gs>
              <a:gs pos="85938">
                <a:srgbClr val="0fa1df"/>
              </a:gs>
              <a:gs pos="87500">
                <a:srgbClr val="0da0df"/>
              </a:gs>
              <a:gs pos="87500">
                <a:srgbClr val="0fa1df"/>
              </a:gs>
              <a:gs pos="89063">
                <a:srgbClr val="0da0df"/>
              </a:gs>
              <a:gs pos="89063">
                <a:srgbClr val="0b9fdf"/>
              </a:gs>
              <a:gs pos="90625">
                <a:srgbClr val="0b9fdf"/>
              </a:gs>
              <a:gs pos="90625">
                <a:srgbClr val="099fde"/>
              </a:gs>
              <a:gs pos="92188">
                <a:srgbClr val="099fde"/>
              </a:gs>
              <a:gs pos="92188">
                <a:srgbClr val="089ede"/>
              </a:gs>
              <a:gs pos="93750">
                <a:srgbClr val="089ede"/>
              </a:gs>
              <a:gs pos="93750">
                <a:srgbClr val="069dde"/>
              </a:gs>
              <a:gs pos="95313">
                <a:srgbClr val="069dde"/>
              </a:gs>
              <a:gs pos="95313">
                <a:srgbClr val="049cde"/>
              </a:gs>
              <a:gs pos="96875">
                <a:srgbClr val="049cde"/>
              </a:gs>
              <a:gs pos="96875">
                <a:srgbClr val="029cdd"/>
              </a:gs>
              <a:gs pos="98438">
                <a:srgbClr val="029cdd"/>
              </a:gs>
              <a:gs pos="98438">
                <a:srgbClr val="009bdd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blurRad="0" dir="5400000" dist="108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ftr" idx="7"/>
          </p:nvPr>
        </p:nvSpPr>
        <p:spPr>
          <a:xfrm>
            <a:off x="3420000" y="5220000"/>
            <a:ext cx="32396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8"/>
          </p:nvPr>
        </p:nvSpPr>
        <p:spPr>
          <a:xfrm>
            <a:off x="7380000" y="5220000"/>
            <a:ext cx="23396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E5D0AE0-EF41-4066-A061-A147F4C484BD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9"/>
          </p:nvPr>
        </p:nvSpPr>
        <p:spPr>
          <a:xfrm>
            <a:off x="360000" y="5220000"/>
            <a:ext cx="23396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640" cy="107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dd4100"/>
                </a:solidFill>
                <a:latin typeface="Arial"/>
              </a:rPr>
              <a:t>Managing </a:t>
            </a:r>
            <a:r>
              <a:rPr b="0" lang="en-US" sz="3200" spc="-1" strike="noStrike">
                <a:solidFill>
                  <a:srgbClr val="dd4100"/>
                </a:solidFill>
                <a:latin typeface="Arial"/>
              </a:rPr>
              <a:t>Proxmox </a:t>
            </a:r>
            <a:r>
              <a:rPr b="0" lang="en-US" sz="3200" spc="-1" strike="noStrike">
                <a:solidFill>
                  <a:srgbClr val="dd4100"/>
                </a:solidFill>
                <a:latin typeface="Arial"/>
              </a:rPr>
              <a:t>VM’s via </a:t>
            </a:r>
            <a:r>
              <a:rPr b="0" lang="en-US" sz="3200" spc="-1" strike="noStrike">
                <a:solidFill>
                  <a:srgbClr val="dd4100"/>
                </a:solidFill>
                <a:latin typeface="Arial"/>
              </a:rPr>
              <a:t>Drupal</a:t>
            </a:r>
            <a:br>
              <a:rPr sz="3200"/>
            </a:br>
            <a:br>
              <a:rPr sz="1000"/>
            </a:br>
            <a:r>
              <a:rPr b="0" lang="en-US" sz="2000" spc="-1" strike="noStrike">
                <a:solidFill>
                  <a:srgbClr val="729fcf"/>
                </a:solidFill>
                <a:latin typeface="Arial"/>
              </a:rPr>
              <a:t>Simplifying VM </a:t>
            </a:r>
            <a:r>
              <a:rPr b="0" lang="en-US" sz="2000" spc="-1" strike="noStrike">
                <a:solidFill>
                  <a:srgbClr val="729fcf"/>
                </a:solidFill>
                <a:latin typeface="Arial"/>
              </a:rPr>
              <a:t>Deployment, </a:t>
            </a:r>
            <a:r>
              <a:rPr b="0" lang="en-US" sz="2000" spc="-1" strike="noStrike">
                <a:solidFill>
                  <a:srgbClr val="729fcf"/>
                </a:solidFill>
                <a:latin typeface="Arial"/>
              </a:rPr>
              <a:t>Management &amp; </a:t>
            </a:r>
            <a:r>
              <a:rPr b="0" lang="en-US" sz="2000" spc="-1" strike="noStrike">
                <a:solidFill>
                  <a:srgbClr val="729fcf"/>
                </a:solidFill>
                <a:latin typeface="Arial"/>
              </a:rPr>
              <a:t>Billing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Billing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Dashboar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d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Highlights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User VM List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VM Billing Details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Resource Charges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Remote VM Access Info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EB7ACD0E-D28E-434B-9CF3-FE88FE8E7C6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Key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Benefits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No licensing fees.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Open-source and develop by NCBS.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Fully customizable by admin.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Transparent and future-proof.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EDE89EE4-DFE4-4F69-9ADD-04404FB4857F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Why It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Matters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Simplifies infrastructure management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Enables researchers, developers, and admins to focus on work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Scalable for multi-user environments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E17948A-31BA-4AA3-8F07-FCCF561BFF3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What’s Next / Future Enhancements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Role-based access control (RBAC)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More OS templates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High Availability (HA)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Security Groups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Simplified Batch Deployments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FB4339D-C8A9-4826-8928-17995755DDB7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60000" y="2293920"/>
            <a:ext cx="9359640" cy="136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9600" spc="-1" strike="noStrike">
                <a:solidFill>
                  <a:srgbClr val="3465a4"/>
                </a:solidFill>
                <a:latin typeface="Arial"/>
              </a:rPr>
              <a:t>Thank You</a:t>
            </a:r>
            <a:endParaRPr b="0" lang="en-US" sz="9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4FD7229-A6EC-4623-9D95-5D919F03E854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Introducti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on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2408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A centralized dashboard for managing Proxmox-based virtual machines.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Built using Drupal 10 and Proxmox API.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Combines simplicity, control, and transparency for VM operations.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Manage multiple Proxmox installations.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Simple billing interface.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DFD569E-D323-4982-BCF3-0E1873691F8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Platform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Overview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Unified web interface for: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Creating &amp; managing VMs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Monitoring resource usage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Viewing billing info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Open-source, customizable, and user-friendly.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1930B86-2989-42A3-85DC-1D2E3F4C8C5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Secure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Access &amp;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Login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Access via secure web URL.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Integrated with LDAP authentication system.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Dashboard shows all your VMs and usage at a glance.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EEA68335-1DAE-47A8-81BF-1BB59447292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VM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Creation –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Customiz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able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Deployme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nt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Users can deploy virtual machines quickly using predefined configurations optimized for different workloads.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Admin can define their new configurations.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1396440" y="2508480"/>
          <a:ext cx="7287480" cy="2434320"/>
        </p:xfrm>
        <a:graphic>
          <a:graphicData uri="http://schemas.openxmlformats.org/drawingml/2006/table">
            <a:tbl>
              <a:tblPr/>
              <a:tblGrid>
                <a:gridCol w="2014920"/>
                <a:gridCol w="1629000"/>
                <a:gridCol w="1821960"/>
                <a:gridCol w="1821960"/>
              </a:tblGrid>
              <a:tr h="346320"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Flavor Name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vCPUs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RAM(GB)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Disk(GB)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6320"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m1.tiny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10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6320"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m1.small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2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20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6320"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m1.medium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2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4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40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6320"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m1.large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4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8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80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6320"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m1.xlarge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8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16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160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6320"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m1.2xlarge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16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32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729fcf"/>
                          </a:solidFill>
                          <a:latin typeface="Arial"/>
                        </a:rPr>
                        <a:t>320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E8E7221-B87D-4DEC-B272-D8D76D15CAE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VM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Lifecycle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Managem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ent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Full control to: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Create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Start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Shutdown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Delete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All actions through an intuitive UI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9B03FBA-9933-4A51-8E20-A5FA1632451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Centralize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d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Dashboar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d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All VMs listed in one place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Quick insights into: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VM status (Running / Stopped / Paused)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Resource usage (CPU, RAM, Disk, Network)  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05BBA60-6840-482F-8D27-387BF83BFAB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Resource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Monitorin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g at a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Glance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Live metrics: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CPU Utilization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Memory Usage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Disk Consumption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Network Activity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A78437BD-59DB-418D-A9F3-11895C0DE43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59640" cy="47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Transpare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nt Billing </a:t>
            </a: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System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5964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Billing starts when VM is powered on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Tracks actual resource usage: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CPU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RAM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Disk</a:t>
            </a:r>
            <a:endParaRPr b="0" lang="en-US" sz="21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Uniform pricing model for all users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End-of-month billing statements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4FD9A33-702E-4EC1-8FB8-1F8A0E747A5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2025-07-21T14:15:27Z</dcterms:created>
  <dc:creator/>
  <dc:description/>
  <dc:language>en-US</dc:language>
  <cp:lastModifiedBy/>
  <dcterms:modified xsi:type="dcterms:W3CDTF">2025-07-29T12:48:43Z</dcterms:modified>
  <cp:revision>4</cp:revision>
  <dc:subject/>
  <dc:title>Blue Curve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